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B517B"/>
    <a:srgbClr val="073050"/>
    <a:srgbClr val="24607A"/>
    <a:srgbClr val="B2D5E1"/>
    <a:srgbClr val="B1EEEE"/>
    <a:srgbClr val="0E79A5"/>
    <a:srgbClr val="3C76AA"/>
    <a:srgbClr val="157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0" autoAdjust="0"/>
    <p:restoredTop sz="80109" autoAdjust="0"/>
  </p:normalViewPr>
  <p:slideViewPr>
    <p:cSldViewPr snapToGrid="0" snapToObjects="1" showGuides="1">
      <p:cViewPr varScale="1">
        <p:scale>
          <a:sx n="55" d="100"/>
          <a:sy n="55" d="100"/>
        </p:scale>
        <p:origin x="1248" y="48"/>
      </p:cViewPr>
      <p:guideLst>
        <p:guide orient="horz" pos="3312"/>
        <p:guide pos="3864"/>
        <p:guide orient="horz" pos="949"/>
        <p:guide pos="360"/>
        <p:guide pos="7272"/>
        <p:guide orient="horz" pos="347"/>
        <p:guide orient="horz" pos="744"/>
        <p:guide orient="horz" pos="3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3096" y="192"/>
      </p:cViewPr>
      <p:guideLst/>
    </p:cSldViewPr>
  </p:notesViewPr>
  <p:gridSpacing cx="76200" cy="76200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884782EBE0AC40B79C4ABBCC18EF29" ma:contentTypeVersion="5" ma:contentTypeDescription="Create a new document." ma:contentTypeScope="" ma:versionID="f900ea23fd44dd800ee16a114301d1f5">
  <xsd:schema xmlns:xsd="http://www.w3.org/2001/XMLSchema" xmlns:xs="http://www.w3.org/2001/XMLSchema" xmlns:p="http://schemas.microsoft.com/office/2006/metadata/properties" xmlns:ns2="0a005485-acef-47eb-9797-706c3edc0723" targetNamespace="http://schemas.microsoft.com/office/2006/metadata/properties" ma:root="true" ma:fieldsID="cfd6986052abc2f12661a7582eddd758" ns2:_="">
    <xsd:import namespace="0a005485-acef-47eb-9797-706c3edc07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005485-acef-47eb-9797-706c3edc07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A9EE54-AB2E-438A-9391-83236BF0D4A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0a005485-acef-47eb-9797-706c3edc072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B2D1E57-BE01-45A3-805A-71862529CE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005485-acef-47eb-9797-706c3edc07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CEF5D8-BE80-4CDC-828D-18508E773F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ACD PowerPoint Template DRAFT</Template>
  <TotalTime>2102</TotalTime>
  <Words>379</Words>
  <Application>Microsoft Office PowerPoint</Application>
  <PresentationFormat>Widescreen</PresentationFormat>
  <Paragraphs>107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Cambria</vt:lpstr>
      <vt:lpstr>Times New Roman</vt:lpstr>
      <vt:lpstr>Office Theme</vt:lpstr>
      <vt:lpstr>PowerPoint Presentation</vt:lpstr>
      <vt:lpstr>Cybersecurity Framework History  </vt:lpstr>
      <vt:lpstr>The Cybersecurity Framework Three Primary Components</vt:lpstr>
      <vt:lpstr>PowerPoint Presentation</vt:lpstr>
      <vt:lpstr>The Framework Core Establishes a Common Language</vt:lpstr>
      <vt:lpstr>An Excerpt from the Framework Core The Connected Path of Framework Outcomes</vt:lpstr>
      <vt:lpstr>Implementation Tiers The Cybersecurity Framework Version 1.1</vt:lpstr>
      <vt:lpstr>Framework Update The Cybersecurity Framework Version 1.1</vt:lpstr>
      <vt:lpstr>International Use Translations, Adaptations, and Other References World-Wide</vt:lpstr>
      <vt:lpstr>Sample Resources www.nist.gov/cyberframework/framework-resources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avm1</cp:lastModifiedBy>
  <cp:revision>237</cp:revision>
  <dcterms:created xsi:type="dcterms:W3CDTF">2018-08-01T13:56:07Z</dcterms:created>
  <dcterms:modified xsi:type="dcterms:W3CDTF">2019-10-15T16:33:15Z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0x010100B5884782EBE0AC40B79C4ABBCC18EF29</vt:lpwstr>
  </property>
</Properties>
</file>